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98" d="100"/>
          <a:sy n="198" d="100"/>
        </p:scale>
        <p:origin x="-2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563B-2586-8D40-9DA8-F8CFB7935392}" type="datetimeFigureOut">
              <a:rPr lang="en-US" smtClean="0"/>
              <a:t>20/02/2015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49BF-FC69-464B-8210-C5551BFDB8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563B-2586-8D40-9DA8-F8CFB7935392}" type="datetimeFigureOut">
              <a:rPr lang="en-US" smtClean="0"/>
              <a:t>20/02/2015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49BF-FC69-464B-8210-C5551BFDB8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563B-2586-8D40-9DA8-F8CFB7935392}" type="datetimeFigureOut">
              <a:rPr lang="en-US" smtClean="0"/>
              <a:t>20/02/2015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49BF-FC69-464B-8210-C5551BFDB8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563B-2586-8D40-9DA8-F8CFB7935392}" type="datetimeFigureOut">
              <a:rPr lang="en-US" smtClean="0"/>
              <a:t>20/02/2015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49BF-FC69-464B-8210-C5551BFDB8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563B-2586-8D40-9DA8-F8CFB7935392}" type="datetimeFigureOut">
              <a:rPr lang="en-US" smtClean="0"/>
              <a:t>20/02/2015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49BF-FC69-464B-8210-C5551BFDB8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563B-2586-8D40-9DA8-F8CFB7935392}" type="datetimeFigureOut">
              <a:rPr lang="en-US" smtClean="0"/>
              <a:t>20/02/2015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49BF-FC69-464B-8210-C5551BFDB8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563B-2586-8D40-9DA8-F8CFB7935392}" type="datetimeFigureOut">
              <a:rPr lang="en-US" smtClean="0"/>
              <a:t>20/02/2015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49BF-FC69-464B-8210-C5551BFDB8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563B-2586-8D40-9DA8-F8CFB7935392}" type="datetimeFigureOut">
              <a:rPr lang="en-US" smtClean="0"/>
              <a:t>20/02/2015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49BF-FC69-464B-8210-C5551BFDB8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563B-2586-8D40-9DA8-F8CFB7935392}" type="datetimeFigureOut">
              <a:rPr lang="en-US" smtClean="0"/>
              <a:t>20/02/2015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49BF-FC69-464B-8210-C5551BFDB8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563B-2586-8D40-9DA8-F8CFB7935392}" type="datetimeFigureOut">
              <a:rPr lang="en-US" smtClean="0"/>
              <a:t>20/02/2015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449BF-FC69-464B-8210-C5551BFDB89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563B-2586-8D40-9DA8-F8CFB7935392}" type="datetimeFigureOut">
              <a:rPr lang="en-US" smtClean="0"/>
              <a:t>20/02/2015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A449BF-FC69-464B-8210-C5551BFDB89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1A449BF-FC69-464B-8210-C5551BFDB89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804563B-2586-8D40-9DA8-F8CFB7935392}" type="datetimeFigureOut">
              <a:rPr lang="en-US" smtClean="0"/>
              <a:t>20/02/2015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1297"/>
            <a:ext cx="7772400" cy="259788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MY MEDIA 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72974"/>
            <a:ext cx="6400800" cy="3365826"/>
          </a:xfrm>
        </p:spPr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078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9/11</a:t>
            </a:r>
            <a:endParaRPr lang="en-US" dirty="0"/>
          </a:p>
        </p:txBody>
      </p:sp>
      <p:pic>
        <p:nvPicPr>
          <p:cNvPr id="5" name="Content Placeholder 4" descr="91101-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48" b="6548"/>
          <a:stretch>
            <a:fillRect/>
          </a:stretch>
        </p:blipFill>
        <p:spPr>
          <a:xfrm>
            <a:off x="4319448" y="1469944"/>
            <a:ext cx="3828090" cy="2411697"/>
          </a:xfrm>
        </p:spPr>
      </p:pic>
      <p:pic>
        <p:nvPicPr>
          <p:cNvPr id="6" name="Picture 5" descr="o-911-9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69944"/>
            <a:ext cx="3862248" cy="241169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4044461"/>
            <a:ext cx="76903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THE 9/11 attacks on the World Trade complex in New York and the Pentagon took </a:t>
            </a:r>
            <a:r>
              <a:rPr lang="en-US" dirty="0" smtClean="0"/>
              <a:t>place over </a:t>
            </a:r>
            <a:r>
              <a:rPr lang="en-US" dirty="0"/>
              <a:t>13 years </a:t>
            </a:r>
            <a:r>
              <a:rPr lang="en-US" dirty="0" smtClean="0"/>
              <a:t>ago.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Nearly </a:t>
            </a:r>
            <a:r>
              <a:rPr lang="en-US" dirty="0"/>
              <a:t>3,000 people were killed, 400 were police officers and firefighters, in the terrorist attacks at the World Trade Center in NYC, at the Pentagon building in Washington, D.C., and in a plane crash near </a:t>
            </a:r>
            <a:r>
              <a:rPr lang="en-US" dirty="0" err="1"/>
              <a:t>Shanksville</a:t>
            </a:r>
            <a:r>
              <a:rPr lang="en-US" dirty="0"/>
              <a:t>, PA</a:t>
            </a:r>
            <a:r>
              <a:rPr lang="en-US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9/11 was not the first terrorist attack on the World Trade Center. A bombing in February of 1993 killed six people</a:t>
            </a:r>
            <a:r>
              <a:rPr lang="en-US" dirty="0" smtClean="0"/>
              <a:t>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774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phone Hacking  scandal</a:t>
            </a:r>
            <a:endParaRPr lang="en-US" dirty="0"/>
          </a:p>
        </p:txBody>
      </p:sp>
      <p:pic>
        <p:nvPicPr>
          <p:cNvPr id="4" name="Content Placeholder 3" descr="Dowler1-390x285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95" b="6895"/>
          <a:stretch>
            <a:fillRect/>
          </a:stretch>
        </p:blipFill>
        <p:spPr>
          <a:xfrm>
            <a:off x="623965" y="1818271"/>
            <a:ext cx="2858853" cy="1801077"/>
          </a:xfrm>
        </p:spPr>
      </p:pic>
      <p:pic>
        <p:nvPicPr>
          <p:cNvPr id="5" name="Picture 4" descr="News-of-the-World-newspap-00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618" y="1536060"/>
            <a:ext cx="4230582" cy="2538349"/>
          </a:xfrm>
          <a:prstGeom prst="rect">
            <a:avLst/>
          </a:prstGeom>
        </p:spPr>
      </p:pic>
      <p:pic>
        <p:nvPicPr>
          <p:cNvPr id="6" name="Picture 5" descr="murdoch-time-2011-cover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924" y="3816235"/>
            <a:ext cx="2050258" cy="270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197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Netflix </a:t>
            </a:r>
            <a:r>
              <a:rPr lang="en-US" dirty="0"/>
              <a:t>was founded in 1997 </a:t>
            </a:r>
            <a:r>
              <a:rPr lang="en-US" dirty="0" smtClean="0"/>
              <a:t>in </a:t>
            </a:r>
            <a:r>
              <a:rPr lang="en-US" dirty="0"/>
              <a:t>S</a:t>
            </a:r>
            <a:r>
              <a:rPr lang="en-US" dirty="0" smtClean="0"/>
              <a:t>cotts valley, California.</a:t>
            </a:r>
          </a:p>
          <a:p>
            <a:r>
              <a:rPr lang="en-US" dirty="0"/>
              <a:t>The Netflix website was launched on August 29, </a:t>
            </a:r>
            <a:r>
              <a:rPr lang="en-US" dirty="0" smtClean="0"/>
              <a:t>1997</a:t>
            </a:r>
            <a:r>
              <a:rPr lang="en-US" dirty="0"/>
              <a:t> </a:t>
            </a:r>
            <a:r>
              <a:rPr lang="en-US" dirty="0" smtClean="0"/>
              <a:t>with </a:t>
            </a:r>
            <a:r>
              <a:rPr lang="en-US" dirty="0"/>
              <a:t>only 30 employees and 925 works available for rent through a traditional pay-per-rental </a:t>
            </a:r>
            <a:r>
              <a:rPr lang="en-US" dirty="0" smtClean="0"/>
              <a:t>model.</a:t>
            </a:r>
          </a:p>
          <a:p>
            <a:r>
              <a:rPr lang="en-US" dirty="0"/>
              <a:t>In February 2007, the company delivered its billionth </a:t>
            </a:r>
            <a:r>
              <a:rPr lang="en-US" dirty="0" smtClean="0"/>
              <a:t>DVD and </a:t>
            </a:r>
            <a:r>
              <a:rPr lang="en-US" dirty="0"/>
              <a:t>began to move away from its original core business model of mailing DVDs by </a:t>
            </a:r>
            <a:r>
              <a:rPr lang="en-US" dirty="0" smtClean="0"/>
              <a:t>introducing video on demand via the internet.</a:t>
            </a:r>
          </a:p>
          <a:p>
            <a:r>
              <a:rPr lang="en-US" dirty="0" smtClean="0"/>
              <a:t>Netflix grew as DVD sales fell from 2006 </a:t>
            </a:r>
            <a:r>
              <a:rPr lang="en-US" dirty="0" smtClean="0"/>
              <a:t>on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4" name="Picture 3" descr="Netflix_Logo_Squared_jpg_280x280_crop_q9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735" y="71641"/>
            <a:ext cx="3028460" cy="168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049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117</TotalTime>
  <Words>186</Words>
  <Application>Microsoft Macintosh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    MY MEDIA STORY</vt:lpstr>
      <vt:lpstr>9/11</vt:lpstr>
      <vt:lpstr>The phone Hacking  scandal</vt:lpstr>
      <vt:lpstr>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MY MEDIA STORY</dc:title>
  <dc:creator>shane</dc:creator>
  <cp:lastModifiedBy>ciaran mcelhinney</cp:lastModifiedBy>
  <cp:revision>10</cp:revision>
  <dcterms:created xsi:type="dcterms:W3CDTF">2015-02-20T10:14:47Z</dcterms:created>
  <dcterms:modified xsi:type="dcterms:W3CDTF">2015-02-20T12:19:33Z</dcterms:modified>
</cp:coreProperties>
</file>