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5143500" cx="9144000"/>
  <p:notesSz cx="6858000" cy="9144000"/>
  <p:embeddedFontLst>
    <p:embeddedFont>
      <p:font typeface="Average"/>
      <p:regular r:id="rId16"/>
    </p:embeddedFont>
    <p:embeddedFont>
      <p:font typeface="Oswald"/>
      <p:regular r:id="rId17"/>
      <p:bold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Oswald-regular.fntdata"/><Relationship Id="rId16" Type="http://schemas.openxmlformats.org/officeDocument/2006/relationships/font" Target="fonts/Average-regular.fntdata"/><Relationship Id="rId5" Type="http://schemas.openxmlformats.org/officeDocument/2006/relationships/slide" Target="slides/slide1.xml"/><Relationship Id="rId6" Type="http://schemas.openxmlformats.org/officeDocument/2006/relationships/slide" Target="slides/slide2.xml"/><Relationship Id="rId18" Type="http://schemas.openxmlformats.org/officeDocument/2006/relationships/font" Target="fonts/Oswald-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1" name="Shape 111"/>
        <p:cNvGrpSpPr/>
        <p:nvPr/>
      </p:nvGrpSpPr>
      <p:grpSpPr>
        <a:xfrm>
          <a:off x="0" y="0"/>
          <a:ext cx="0" cy="0"/>
          <a:chOff x="0" y="0"/>
          <a:chExt cx="0" cy="0"/>
        </a:xfrm>
      </p:grpSpPr>
      <p:sp>
        <p:nvSpPr>
          <p:cNvPr id="112" name="Shape 11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3" name="Shape 11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0" name="Shape 12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9" name="Shape 99"/>
        <p:cNvGrpSpPr/>
        <p:nvPr/>
      </p:nvGrpSpPr>
      <p:grpSpPr>
        <a:xfrm>
          <a:off x="0" y="0"/>
          <a:ext cx="0" cy="0"/>
          <a:chOff x="0" y="0"/>
          <a:chExt cx="0" cy="0"/>
        </a:xfrm>
      </p:grpSpPr>
      <p:sp>
        <p:nvSpPr>
          <p:cNvPr id="100" name="Shape 1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1" name="Shape 10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5" name="Shape 105"/>
        <p:cNvGrpSpPr/>
        <p:nvPr/>
      </p:nvGrpSpPr>
      <p:grpSpPr>
        <a:xfrm>
          <a:off x="0" y="0"/>
          <a:ext cx="0" cy="0"/>
          <a:chOff x="0" y="0"/>
          <a:chExt cx="0" cy="0"/>
        </a:xfrm>
      </p:grpSpPr>
      <p:sp>
        <p:nvSpPr>
          <p:cNvPr id="106" name="Shape 1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7" name="Shape 10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grpSp>
        <p:nvGrpSpPr>
          <p:cNvPr id="10" name="Shape 10"/>
          <p:cNvGrpSpPr/>
          <p:nvPr/>
        </p:nvGrpSpPr>
        <p:grpSpPr>
          <a:xfrm>
            <a:off x="4350278" y="2855377"/>
            <a:ext cx="443588" cy="105632"/>
            <a:chOff x="4137525" y="2915950"/>
            <a:chExt cx="869100" cy="207000"/>
          </a:xfrm>
        </p:grpSpPr>
        <p:sp>
          <p:nvSpPr>
            <p:cNvPr id="11" name="Shape 11"/>
            <p:cNvSpPr/>
            <p:nvPr/>
          </p:nvSpPr>
          <p:spPr>
            <a:xfrm>
              <a:off x="446857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2" name="Shape 12"/>
            <p:cNvSpPr/>
            <p:nvPr/>
          </p:nvSpPr>
          <p:spPr>
            <a:xfrm>
              <a:off x="479962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3" name="Shape 13"/>
            <p:cNvSpPr/>
            <p:nvPr/>
          </p:nvSpPr>
          <p:spPr>
            <a:xfrm>
              <a:off x="413752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sp>
        <p:nvSpPr>
          <p:cNvPr id="14" name="Shape 14"/>
          <p:cNvSpPr txBox="1"/>
          <p:nvPr>
            <p:ph type="ctrTitle"/>
          </p:nvPr>
        </p:nvSpPr>
        <p:spPr>
          <a:xfrm>
            <a:off x="671257" y="990800"/>
            <a:ext cx="7801500" cy="1730100"/>
          </a:xfrm>
          <a:prstGeom prst="rect">
            <a:avLst/>
          </a:prstGeom>
        </p:spPr>
        <p:txBody>
          <a:bodyPr anchorCtr="0" anchor="b"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5" name="Shape 15"/>
          <p:cNvSpPr txBox="1"/>
          <p:nvPr>
            <p:ph idx="1" type="subTitle"/>
          </p:nvPr>
        </p:nvSpPr>
        <p:spPr>
          <a:xfrm>
            <a:off x="671250" y="3174875"/>
            <a:ext cx="78015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16" name="Shape 16"/>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9" name="Shape 49"/>
        <p:cNvGrpSpPr/>
        <p:nvPr/>
      </p:nvGrpSpPr>
      <p:grpSpPr>
        <a:xfrm>
          <a:off x="0" y="0"/>
          <a:ext cx="0" cy="0"/>
          <a:chOff x="0" y="0"/>
          <a:chExt cx="0" cy="0"/>
        </a:xfrm>
      </p:grpSpPr>
      <p:sp>
        <p:nvSpPr>
          <p:cNvPr id="50" name="Shape 50"/>
          <p:cNvSpPr txBox="1"/>
          <p:nvPr>
            <p:ph type="title"/>
          </p:nvPr>
        </p:nvSpPr>
        <p:spPr>
          <a:xfrm>
            <a:off x="311700" y="1255275"/>
            <a:ext cx="8520600" cy="18906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51" name="Shape 51"/>
          <p:cNvSpPr txBox="1"/>
          <p:nvPr>
            <p:ph idx="1" type="body"/>
          </p:nvPr>
        </p:nvSpPr>
        <p:spPr>
          <a:xfrm>
            <a:off x="311700" y="32284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7" name="Shape 17"/>
        <p:cNvGrpSpPr/>
        <p:nvPr/>
      </p:nvGrpSpPr>
      <p:grpSpPr>
        <a:xfrm>
          <a:off x="0" y="0"/>
          <a:ext cx="0" cy="0"/>
          <a:chOff x="0" y="0"/>
          <a:chExt cx="0" cy="0"/>
        </a:xfrm>
      </p:grpSpPr>
      <p:sp>
        <p:nvSpPr>
          <p:cNvPr id="18" name="Shape 18"/>
          <p:cNvSpPr txBox="1"/>
          <p:nvPr>
            <p:ph type="title"/>
          </p:nvPr>
        </p:nvSpPr>
        <p:spPr>
          <a:xfrm>
            <a:off x="671250" y="2141250"/>
            <a:ext cx="7852200" cy="8610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9" name="Shape 19"/>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9" name="Shape 29"/>
        <p:cNvGrpSpPr/>
        <p:nvPr/>
      </p:nvGrpSpPr>
      <p:grpSpPr>
        <a:xfrm>
          <a:off x="0" y="0"/>
          <a:ext cx="0" cy="0"/>
          <a:chOff x="0" y="0"/>
          <a:chExt cx="0" cy="0"/>
        </a:xfrm>
      </p:grpSpPr>
      <p:sp>
        <p:nvSpPr>
          <p:cNvPr id="30" name="Shape 30"/>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1" name="Shape 31"/>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2" name="Shape 32"/>
        <p:cNvGrpSpPr/>
        <p:nvPr/>
      </p:nvGrpSpPr>
      <p:grpSpPr>
        <a:xfrm>
          <a:off x="0" y="0"/>
          <a:ext cx="0" cy="0"/>
          <a:chOff x="0" y="0"/>
          <a:chExt cx="0" cy="0"/>
        </a:xfrm>
      </p:grpSpPr>
      <p:sp>
        <p:nvSpPr>
          <p:cNvPr id="33" name="Shape 33"/>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4" name="Shape 34"/>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5" name="Shape 35"/>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6" name="Shape 36"/>
        <p:cNvGrpSpPr/>
        <p:nvPr/>
      </p:nvGrpSpPr>
      <p:grpSpPr>
        <a:xfrm>
          <a:off x="0" y="0"/>
          <a:ext cx="0" cy="0"/>
          <a:chOff x="0" y="0"/>
          <a:chExt cx="0" cy="0"/>
        </a:xfrm>
      </p:grpSpPr>
      <p:sp>
        <p:nvSpPr>
          <p:cNvPr id="37" name="Shape 37"/>
          <p:cNvSpPr txBox="1"/>
          <p:nvPr>
            <p:ph type="title"/>
          </p:nvPr>
        </p:nvSpPr>
        <p:spPr>
          <a:xfrm>
            <a:off x="490250" y="526350"/>
            <a:ext cx="6227100" cy="4090800"/>
          </a:xfrm>
          <a:prstGeom prst="rect">
            <a:avLst/>
          </a:prstGeom>
        </p:spPr>
        <p:txBody>
          <a:bodyPr anchorCtr="0" anchor="ctr"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38" name="Shape 3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9" name="Shape 39"/>
        <p:cNvGrpSpPr/>
        <p:nvPr/>
      </p:nvGrpSpPr>
      <p:grpSpPr>
        <a:xfrm>
          <a:off x="0" y="0"/>
          <a:ext cx="0" cy="0"/>
          <a:chOff x="0" y="0"/>
          <a:chExt cx="0" cy="0"/>
        </a:xfrm>
      </p:grpSpPr>
      <p:sp>
        <p:nvSpPr>
          <p:cNvPr id="40" name="Shape 40"/>
          <p:cNvSpPr/>
          <p:nvPr/>
        </p:nvSpPr>
        <p:spPr>
          <a:xfrm>
            <a:off x="4572000" y="0"/>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1" name="Shape 41"/>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2" name="Shape 42"/>
          <p:cNvSpPr txBox="1"/>
          <p:nvPr>
            <p:ph type="title"/>
          </p:nvPr>
        </p:nvSpPr>
        <p:spPr>
          <a:xfrm>
            <a:off x="265500" y="1081400"/>
            <a:ext cx="4045200" cy="1710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3" name="Shape 43"/>
          <p:cNvSpPr txBox="1"/>
          <p:nvPr>
            <p:ph idx="1" type="subTitle"/>
          </p:nvPr>
        </p:nvSpPr>
        <p:spPr>
          <a:xfrm>
            <a:off x="265500" y="2845200"/>
            <a:ext cx="4045200" cy="1345500"/>
          </a:xfrm>
          <a:prstGeom prst="rect">
            <a:avLst/>
          </a:prstGeom>
        </p:spPr>
        <p:txBody>
          <a:bodyPr anchorCtr="0" anchor="t" bIns="91425" lIns="91425" rIns="91425" tIns="91425"/>
          <a:lstStyle>
            <a:lvl1pPr lvl="0" algn="ctr">
              <a:lnSpc>
                <a:spcPct val="100000"/>
              </a:lnSpc>
              <a:spcBef>
                <a:spcPts val="0"/>
              </a:spcBef>
              <a:spcAft>
                <a:spcPts val="0"/>
              </a:spcAft>
              <a:buClr>
                <a:schemeClr val="dk1"/>
              </a:buClr>
              <a:buSzPct val="100000"/>
              <a:buNone/>
              <a:defRPr sz="2100">
                <a:solidFill>
                  <a:schemeClr val="dk1"/>
                </a:solidFill>
              </a:defRPr>
            </a:lvl1pPr>
            <a:lvl2pPr lvl="1" algn="ctr">
              <a:lnSpc>
                <a:spcPct val="100000"/>
              </a:lnSpc>
              <a:spcBef>
                <a:spcPts val="0"/>
              </a:spcBef>
              <a:spcAft>
                <a:spcPts val="0"/>
              </a:spcAft>
              <a:buClr>
                <a:schemeClr val="dk1"/>
              </a:buClr>
              <a:buSzPct val="100000"/>
              <a:buNone/>
              <a:defRPr sz="2100">
                <a:solidFill>
                  <a:schemeClr val="dk1"/>
                </a:solidFill>
              </a:defRPr>
            </a:lvl2pPr>
            <a:lvl3pPr lvl="2" algn="ctr">
              <a:lnSpc>
                <a:spcPct val="100000"/>
              </a:lnSpc>
              <a:spcBef>
                <a:spcPts val="0"/>
              </a:spcBef>
              <a:spcAft>
                <a:spcPts val="0"/>
              </a:spcAft>
              <a:buClr>
                <a:schemeClr val="dk1"/>
              </a:buClr>
              <a:buSzPct val="100000"/>
              <a:buNone/>
              <a:defRPr sz="2100">
                <a:solidFill>
                  <a:schemeClr val="dk1"/>
                </a:solidFill>
              </a:defRPr>
            </a:lvl3pPr>
            <a:lvl4pPr lvl="3" algn="ctr">
              <a:lnSpc>
                <a:spcPct val="100000"/>
              </a:lnSpc>
              <a:spcBef>
                <a:spcPts val="0"/>
              </a:spcBef>
              <a:spcAft>
                <a:spcPts val="0"/>
              </a:spcAft>
              <a:buClr>
                <a:schemeClr val="dk1"/>
              </a:buClr>
              <a:buSzPct val="100000"/>
              <a:buNone/>
              <a:defRPr sz="2100">
                <a:solidFill>
                  <a:schemeClr val="dk1"/>
                </a:solidFill>
              </a:defRPr>
            </a:lvl4pPr>
            <a:lvl5pPr lvl="4" algn="ctr">
              <a:lnSpc>
                <a:spcPct val="100000"/>
              </a:lnSpc>
              <a:spcBef>
                <a:spcPts val="0"/>
              </a:spcBef>
              <a:spcAft>
                <a:spcPts val="0"/>
              </a:spcAft>
              <a:buClr>
                <a:schemeClr val="dk1"/>
              </a:buClr>
              <a:buSzPct val="100000"/>
              <a:buNone/>
              <a:defRPr sz="2100">
                <a:solidFill>
                  <a:schemeClr val="dk1"/>
                </a:solidFill>
              </a:defRPr>
            </a:lvl5pPr>
            <a:lvl6pPr lvl="5" algn="ctr">
              <a:lnSpc>
                <a:spcPct val="100000"/>
              </a:lnSpc>
              <a:spcBef>
                <a:spcPts val="0"/>
              </a:spcBef>
              <a:spcAft>
                <a:spcPts val="0"/>
              </a:spcAft>
              <a:buClr>
                <a:schemeClr val="dk1"/>
              </a:buClr>
              <a:buSzPct val="100000"/>
              <a:buNone/>
              <a:defRPr sz="2100">
                <a:solidFill>
                  <a:schemeClr val="dk1"/>
                </a:solidFill>
              </a:defRPr>
            </a:lvl6pPr>
            <a:lvl7pPr lvl="6" algn="ctr">
              <a:lnSpc>
                <a:spcPct val="100000"/>
              </a:lnSpc>
              <a:spcBef>
                <a:spcPts val="0"/>
              </a:spcBef>
              <a:spcAft>
                <a:spcPts val="0"/>
              </a:spcAft>
              <a:buClr>
                <a:schemeClr val="dk1"/>
              </a:buClr>
              <a:buSzPct val="100000"/>
              <a:buNone/>
              <a:defRPr sz="2100">
                <a:solidFill>
                  <a:schemeClr val="dk1"/>
                </a:solidFill>
              </a:defRPr>
            </a:lvl7pPr>
            <a:lvl8pPr lvl="7" algn="ctr">
              <a:lnSpc>
                <a:spcPct val="100000"/>
              </a:lnSpc>
              <a:spcBef>
                <a:spcPts val="0"/>
              </a:spcBef>
              <a:spcAft>
                <a:spcPts val="0"/>
              </a:spcAft>
              <a:buClr>
                <a:schemeClr val="dk1"/>
              </a:buClr>
              <a:buSzPct val="100000"/>
              <a:buNone/>
              <a:defRPr sz="2100">
                <a:solidFill>
                  <a:schemeClr val="dk1"/>
                </a:solidFill>
              </a:defRPr>
            </a:lvl8pPr>
            <a:lvl9pPr lvl="8" algn="ctr">
              <a:lnSpc>
                <a:spcPct val="100000"/>
              </a:lnSpc>
              <a:spcBef>
                <a:spcPts val="0"/>
              </a:spcBef>
              <a:spcAft>
                <a:spcPts val="0"/>
              </a:spcAft>
              <a:buClr>
                <a:schemeClr val="dk1"/>
              </a:buClr>
              <a:buSzPct val="100000"/>
              <a:buNone/>
              <a:defRPr sz="2100">
                <a:solidFill>
                  <a:schemeClr val="dk1"/>
                </a:solidFill>
              </a:defRPr>
            </a:lvl9pPr>
          </a:lstStyle>
          <a:p/>
        </p:txBody>
      </p:sp>
      <p:sp>
        <p:nvSpPr>
          <p:cNvPr id="44" name="Shape 44"/>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5" name="Shape 45"/>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6" name="Shape 46"/>
        <p:cNvGrpSpPr/>
        <p:nvPr/>
      </p:nvGrpSpPr>
      <p:grpSpPr>
        <a:xfrm>
          <a:off x="0" y="0"/>
          <a:ext cx="0" cy="0"/>
          <a:chOff x="0" y="0"/>
          <a:chExt cx="0" cy="0"/>
        </a:xfrm>
      </p:grpSpPr>
      <p:sp>
        <p:nvSpPr>
          <p:cNvPr id="47" name="Shape 47"/>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p:txBody>
      </p:sp>
      <p:sp>
        <p:nvSpPr>
          <p:cNvPr id="48" name="Shape 4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Font typeface="Oswald"/>
              <a:buNone/>
              <a:defRPr sz="3000">
                <a:solidFill>
                  <a:schemeClr val="dk1"/>
                </a:solidFill>
                <a:latin typeface="Oswald"/>
                <a:ea typeface="Oswald"/>
                <a:cs typeface="Oswald"/>
                <a:sym typeface="Oswald"/>
              </a:defRPr>
            </a:lvl1pPr>
            <a:lvl2pPr lvl="1">
              <a:spcBef>
                <a:spcPts val="0"/>
              </a:spcBef>
              <a:buClr>
                <a:schemeClr val="dk1"/>
              </a:buClr>
              <a:buSzPct val="100000"/>
              <a:buFont typeface="Oswald"/>
              <a:buNone/>
              <a:defRPr sz="3000">
                <a:solidFill>
                  <a:schemeClr val="dk1"/>
                </a:solidFill>
                <a:latin typeface="Oswald"/>
                <a:ea typeface="Oswald"/>
                <a:cs typeface="Oswald"/>
                <a:sym typeface="Oswald"/>
              </a:defRPr>
            </a:lvl2pPr>
            <a:lvl3pPr lvl="2">
              <a:spcBef>
                <a:spcPts val="0"/>
              </a:spcBef>
              <a:buClr>
                <a:schemeClr val="dk1"/>
              </a:buClr>
              <a:buSzPct val="100000"/>
              <a:buFont typeface="Oswald"/>
              <a:buNone/>
              <a:defRPr sz="3000">
                <a:solidFill>
                  <a:schemeClr val="dk1"/>
                </a:solidFill>
                <a:latin typeface="Oswald"/>
                <a:ea typeface="Oswald"/>
                <a:cs typeface="Oswald"/>
                <a:sym typeface="Oswald"/>
              </a:defRPr>
            </a:lvl3pPr>
            <a:lvl4pPr lvl="3">
              <a:spcBef>
                <a:spcPts val="0"/>
              </a:spcBef>
              <a:buClr>
                <a:schemeClr val="dk1"/>
              </a:buClr>
              <a:buSzPct val="100000"/>
              <a:buFont typeface="Oswald"/>
              <a:buNone/>
              <a:defRPr sz="3000">
                <a:solidFill>
                  <a:schemeClr val="dk1"/>
                </a:solidFill>
                <a:latin typeface="Oswald"/>
                <a:ea typeface="Oswald"/>
                <a:cs typeface="Oswald"/>
                <a:sym typeface="Oswald"/>
              </a:defRPr>
            </a:lvl4pPr>
            <a:lvl5pPr lvl="4">
              <a:spcBef>
                <a:spcPts val="0"/>
              </a:spcBef>
              <a:buClr>
                <a:schemeClr val="dk1"/>
              </a:buClr>
              <a:buSzPct val="100000"/>
              <a:buFont typeface="Oswald"/>
              <a:buNone/>
              <a:defRPr sz="3000">
                <a:solidFill>
                  <a:schemeClr val="dk1"/>
                </a:solidFill>
                <a:latin typeface="Oswald"/>
                <a:ea typeface="Oswald"/>
                <a:cs typeface="Oswald"/>
                <a:sym typeface="Oswald"/>
              </a:defRPr>
            </a:lvl5pPr>
            <a:lvl6pPr lvl="5">
              <a:spcBef>
                <a:spcPts val="0"/>
              </a:spcBef>
              <a:buClr>
                <a:schemeClr val="dk1"/>
              </a:buClr>
              <a:buSzPct val="100000"/>
              <a:buFont typeface="Oswald"/>
              <a:buNone/>
              <a:defRPr sz="3000">
                <a:solidFill>
                  <a:schemeClr val="dk1"/>
                </a:solidFill>
                <a:latin typeface="Oswald"/>
                <a:ea typeface="Oswald"/>
                <a:cs typeface="Oswald"/>
                <a:sym typeface="Oswald"/>
              </a:defRPr>
            </a:lvl6pPr>
            <a:lvl7pPr lvl="6">
              <a:spcBef>
                <a:spcPts val="0"/>
              </a:spcBef>
              <a:buClr>
                <a:schemeClr val="dk1"/>
              </a:buClr>
              <a:buSzPct val="100000"/>
              <a:buFont typeface="Oswald"/>
              <a:buNone/>
              <a:defRPr sz="3000">
                <a:solidFill>
                  <a:schemeClr val="dk1"/>
                </a:solidFill>
                <a:latin typeface="Oswald"/>
                <a:ea typeface="Oswald"/>
                <a:cs typeface="Oswald"/>
                <a:sym typeface="Oswald"/>
              </a:defRPr>
            </a:lvl7pPr>
            <a:lvl8pPr lvl="7">
              <a:spcBef>
                <a:spcPts val="0"/>
              </a:spcBef>
              <a:buClr>
                <a:schemeClr val="dk1"/>
              </a:buClr>
              <a:buSzPct val="100000"/>
              <a:buFont typeface="Oswald"/>
              <a:buNone/>
              <a:defRPr sz="3000">
                <a:solidFill>
                  <a:schemeClr val="dk1"/>
                </a:solidFill>
                <a:latin typeface="Oswald"/>
                <a:ea typeface="Oswald"/>
                <a:cs typeface="Oswald"/>
                <a:sym typeface="Oswald"/>
              </a:defRPr>
            </a:lvl8pPr>
            <a:lvl9pPr lvl="8">
              <a:spcBef>
                <a:spcPts val="0"/>
              </a:spcBef>
              <a:buClr>
                <a:schemeClr val="dk1"/>
              </a:buClr>
              <a:buSzPct val="100000"/>
              <a:buFont typeface="Oswald"/>
              <a:buNone/>
              <a:defRPr sz="3000">
                <a:solidFill>
                  <a:schemeClr val="dk1"/>
                </a:solidFill>
                <a:latin typeface="Oswald"/>
                <a:ea typeface="Oswald"/>
                <a:cs typeface="Oswald"/>
                <a:sym typeface="Oswald"/>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accent3"/>
              </a:buClr>
              <a:buSzPct val="100000"/>
              <a:buFont typeface="Average"/>
              <a:defRPr sz="1800">
                <a:solidFill>
                  <a:schemeClr val="accent3"/>
                </a:solidFill>
                <a:latin typeface="Average"/>
                <a:ea typeface="Average"/>
                <a:cs typeface="Average"/>
                <a:sym typeface="Average"/>
              </a:defRPr>
            </a:lvl1pPr>
            <a:lvl2pPr lvl="1">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2pPr>
            <a:lvl3pPr lvl="2">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3pPr>
            <a:lvl4pPr lvl="3">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4pPr>
            <a:lvl5pPr lvl="4">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5pPr>
            <a:lvl6pPr lvl="5">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6pPr>
            <a:lvl7pPr lvl="6">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7pPr>
            <a:lvl8pPr lvl="7">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8pPr>
            <a:lvl9pPr lvl="8">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9pPr>
          </a:lstStyle>
          <a:p/>
        </p:txBody>
      </p:sp>
      <p:sp>
        <p:nvSpPr>
          <p:cNvPr id="8" name="Shape 8"/>
          <p:cNvSpPr txBox="1"/>
          <p:nvPr>
            <p:ph idx="12" type="sldNum"/>
          </p:nvPr>
        </p:nvSpPr>
        <p:spPr>
          <a:xfrm>
            <a:off x="8490250" y="4681009"/>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accent3"/>
                </a:solidFill>
                <a:latin typeface="Average"/>
                <a:ea typeface="Average"/>
                <a:cs typeface="Average"/>
                <a:sym typeface="Average"/>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4.jpg"/><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www.biography.com/video/charlie-chaplin-mini-biography-37472352"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www.youtube.com/watch?v=79i84xYelZI" TargetMode="External"/><Relationship Id="rId4" Type="http://schemas.openxmlformats.org/officeDocument/2006/relationships/hyperlink" Target="https://www.youtube.com/watch?v=dLyd7v0RwNI" TargetMode="External"/><Relationship Id="rId5" Type="http://schemas.openxmlformats.org/officeDocument/2006/relationships/hyperlink" Target="https://www.youtube.com/watch?v=Jf25OYtBhF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www.amazon.com/dp/1612191924/?tag=thneyo0f-20" TargetMode="External"/><Relationship Id="rId4" Type="http://schemas.openxmlformats.org/officeDocument/2006/relationships/hyperlink" Target="http://www.newyorker.com/culture/richard-brody/charlie-chaplins-talking-picture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ctrTitle"/>
          </p:nvPr>
        </p:nvSpPr>
        <p:spPr>
          <a:xfrm>
            <a:off x="311700" y="392275"/>
            <a:ext cx="8520600" cy="1474800"/>
          </a:xfrm>
          <a:prstGeom prst="rect">
            <a:avLst/>
          </a:prstGeom>
        </p:spPr>
        <p:txBody>
          <a:bodyPr anchorCtr="0" anchor="b" bIns="91425" lIns="91425" rIns="91425" tIns="91425">
            <a:noAutofit/>
          </a:bodyPr>
          <a:lstStyle/>
          <a:p>
            <a:pPr lvl="0">
              <a:spcBef>
                <a:spcPts val="0"/>
              </a:spcBef>
              <a:buNone/>
            </a:pPr>
            <a:r>
              <a:rPr lang="en" sz="6000">
                <a:latin typeface="Comic Sans MS"/>
                <a:ea typeface="Comic Sans MS"/>
                <a:cs typeface="Comic Sans MS"/>
                <a:sym typeface="Comic Sans MS"/>
              </a:rPr>
              <a:t>Film </a:t>
            </a:r>
            <a:r>
              <a:rPr lang="en" sz="6000">
                <a:latin typeface="Comic Sans MS"/>
                <a:ea typeface="Comic Sans MS"/>
                <a:cs typeface="Comic Sans MS"/>
                <a:sym typeface="Comic Sans MS"/>
              </a:rPr>
              <a:t>Auteur</a:t>
            </a:r>
          </a:p>
        </p:txBody>
      </p:sp>
      <p:sp>
        <p:nvSpPr>
          <p:cNvPr id="60" name="Shape 60"/>
          <p:cNvSpPr txBox="1"/>
          <p:nvPr>
            <p:ph idx="1" type="subTitle"/>
          </p:nvPr>
        </p:nvSpPr>
        <p:spPr>
          <a:xfrm>
            <a:off x="675750" y="2411350"/>
            <a:ext cx="3622200" cy="1275900"/>
          </a:xfrm>
          <a:prstGeom prst="rect">
            <a:avLst/>
          </a:prstGeom>
        </p:spPr>
        <p:txBody>
          <a:bodyPr anchorCtr="0" anchor="t" bIns="91425" lIns="91425" rIns="91425" tIns="91425">
            <a:noAutofit/>
          </a:bodyPr>
          <a:lstStyle/>
          <a:p>
            <a:pPr lvl="0">
              <a:spcBef>
                <a:spcPts val="0"/>
              </a:spcBef>
              <a:buNone/>
            </a:pPr>
            <a:r>
              <a:rPr lang="en"/>
              <a:t>Charles Chaplin</a:t>
            </a:r>
          </a:p>
          <a:p>
            <a:pPr lvl="0">
              <a:spcBef>
                <a:spcPts val="0"/>
              </a:spcBef>
              <a:buNone/>
            </a:pPr>
            <a:r>
              <a:t/>
            </a:r>
            <a:endParaRPr/>
          </a:p>
        </p:txBody>
      </p:sp>
      <p:pic>
        <p:nvPicPr>
          <p:cNvPr descr="MV5BNDcwMDc0ODAzOF5BMl5BanBnXkFtZTgwNTY2OTI1MDE@._V1_UX214_CR0,0,214,317_AL_.jpg" id="61" name="Shape 61"/>
          <p:cNvPicPr preferRelativeResize="0"/>
          <p:nvPr/>
        </p:nvPicPr>
        <p:blipFill>
          <a:blip r:embed="rId3">
            <a:alphaModFix/>
          </a:blip>
          <a:stretch>
            <a:fillRect/>
          </a:stretch>
        </p:blipFill>
        <p:spPr>
          <a:xfrm>
            <a:off x="4215800" y="2219425"/>
            <a:ext cx="1774650" cy="26840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4" name="Shape 114"/>
        <p:cNvGrpSpPr/>
        <p:nvPr/>
      </p:nvGrpSpPr>
      <p:grpSpPr>
        <a:xfrm>
          <a:off x="0" y="0"/>
          <a:ext cx="0" cy="0"/>
          <a:chOff x="0" y="0"/>
          <a:chExt cx="0" cy="0"/>
        </a:xfrm>
      </p:grpSpPr>
      <p:sp>
        <p:nvSpPr>
          <p:cNvPr id="115" name="Shape 115"/>
          <p:cNvSpPr txBox="1"/>
          <p:nvPr>
            <p:ph idx="1" type="body"/>
          </p:nvPr>
        </p:nvSpPr>
        <p:spPr>
          <a:xfrm>
            <a:off x="311700" y="575425"/>
            <a:ext cx="8520600" cy="3993600"/>
          </a:xfrm>
          <a:prstGeom prst="rect">
            <a:avLst/>
          </a:prstGeom>
        </p:spPr>
        <p:txBody>
          <a:bodyPr anchorCtr="0" anchor="t" bIns="91425" lIns="91425" rIns="91425" tIns="91425">
            <a:noAutofit/>
          </a:bodyPr>
          <a:lstStyle/>
          <a:p>
            <a:pPr lvl="0">
              <a:spcBef>
                <a:spcPts val="0"/>
              </a:spcBef>
              <a:buNone/>
            </a:pPr>
            <a:r>
              <a:t/>
            </a:r>
            <a:endParaRPr sz="1400">
              <a:solidFill>
                <a:schemeClr val="dk1"/>
              </a:solidFill>
              <a:latin typeface="Arial"/>
              <a:ea typeface="Arial"/>
              <a:cs typeface="Arial"/>
              <a:sym typeface="Arial"/>
            </a:endParaRPr>
          </a:p>
          <a:p>
            <a:pPr lvl="0">
              <a:spcBef>
                <a:spcPts val="0"/>
              </a:spcBef>
              <a:buNone/>
            </a:pPr>
            <a:r>
              <a:rPr lang="en" sz="1400">
                <a:solidFill>
                  <a:schemeClr val="dk1"/>
                </a:solidFill>
                <a:latin typeface="Arial"/>
                <a:ea typeface="Arial"/>
                <a:cs typeface="Arial"/>
                <a:sym typeface="Arial"/>
              </a:rPr>
              <a:t>And then “The Great Dictator,” was born and was released in 1940</a:t>
            </a:r>
          </a:p>
          <a:p>
            <a:pPr lvl="0">
              <a:spcBef>
                <a:spcPts val="0"/>
              </a:spcBef>
              <a:buNone/>
            </a:pPr>
            <a:r>
              <a:t/>
            </a:r>
            <a:endParaRPr sz="1400">
              <a:solidFill>
                <a:schemeClr val="dk1"/>
              </a:solidFill>
              <a:latin typeface="Arial"/>
              <a:ea typeface="Arial"/>
              <a:cs typeface="Arial"/>
              <a:sym typeface="Arial"/>
            </a:endParaRPr>
          </a:p>
        </p:txBody>
      </p:sp>
      <p:pic>
        <p:nvPicPr>
          <p:cNvPr descr="gd.jpg" id="116" name="Shape 116"/>
          <p:cNvPicPr preferRelativeResize="0"/>
          <p:nvPr/>
        </p:nvPicPr>
        <p:blipFill>
          <a:blip r:embed="rId3">
            <a:alphaModFix/>
          </a:blip>
          <a:stretch>
            <a:fillRect/>
          </a:stretch>
        </p:blipFill>
        <p:spPr>
          <a:xfrm>
            <a:off x="4666024" y="1679274"/>
            <a:ext cx="3708298" cy="2676225"/>
          </a:xfrm>
          <a:prstGeom prst="rect">
            <a:avLst/>
          </a:prstGeom>
          <a:noFill/>
          <a:ln>
            <a:noFill/>
          </a:ln>
        </p:spPr>
      </p:pic>
      <p:pic>
        <p:nvPicPr>
          <p:cNvPr descr="large_i9rN9JPbTHplRa9OLEwcymUAKvb.jpg" id="117" name="Shape 117"/>
          <p:cNvPicPr preferRelativeResize="0"/>
          <p:nvPr/>
        </p:nvPicPr>
        <p:blipFill>
          <a:blip r:embed="rId4">
            <a:alphaModFix/>
          </a:blip>
          <a:stretch>
            <a:fillRect/>
          </a:stretch>
        </p:blipFill>
        <p:spPr>
          <a:xfrm>
            <a:off x="1671425" y="1548875"/>
            <a:ext cx="2145075" cy="3217624"/>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1" name="Shape 121"/>
        <p:cNvGrpSpPr/>
        <p:nvPr/>
      </p:nvGrpSpPr>
      <p:grpSpPr>
        <a:xfrm>
          <a:off x="0" y="0"/>
          <a:ext cx="0" cy="0"/>
          <a:chOff x="0" y="0"/>
          <a:chExt cx="0" cy="0"/>
        </a:xfrm>
      </p:grpSpPr>
      <p:sp>
        <p:nvSpPr>
          <p:cNvPr id="122" name="Shape 12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Conclusion</a:t>
            </a:r>
          </a:p>
        </p:txBody>
      </p:sp>
      <p:sp>
        <p:nvSpPr>
          <p:cNvPr id="123" name="Shape 123"/>
          <p:cNvSpPr txBox="1"/>
          <p:nvPr>
            <p:ph idx="1" type="body"/>
          </p:nvPr>
        </p:nvSpPr>
        <p:spPr>
          <a:xfrm>
            <a:off x="311700" y="1152475"/>
            <a:ext cx="8520600" cy="3416400"/>
          </a:xfrm>
          <a:prstGeom prst="rect">
            <a:avLst/>
          </a:prstGeom>
          <a:ln>
            <a:noFill/>
          </a:ln>
        </p:spPr>
        <p:txBody>
          <a:bodyPr anchorCtr="0" anchor="t" bIns="91425" lIns="91425" rIns="91425" tIns="91425">
            <a:noAutofit/>
          </a:bodyPr>
          <a:lstStyle/>
          <a:p>
            <a:pPr lvl="0">
              <a:spcBef>
                <a:spcPts val="0"/>
              </a:spcBef>
              <a:buNone/>
            </a:pPr>
            <a:r>
              <a:t/>
            </a:r>
            <a:endParaRPr/>
          </a:p>
          <a:p>
            <a:pPr lvl="0">
              <a:spcBef>
                <a:spcPts val="0"/>
              </a:spcBef>
              <a:buNone/>
            </a:pPr>
            <a:r>
              <a:rPr lang="en"/>
              <a:t>So in conclusion, by reference to the examples I have highlighted Charlie Chaplin’s influence in comedy films I believe I have demonstrated the usefulness of wider film readings as a critical tools for understanding and how meaning is created in comedy.  </a:t>
            </a:r>
          </a:p>
          <a:p>
            <a:pPr lvl="0">
              <a:spcBef>
                <a:spcPts val="0"/>
              </a:spcBef>
              <a:buNone/>
            </a:pPr>
            <a:r>
              <a:rPr lang="en"/>
              <a:t>Charlie chaplin is the king of comedy </a:t>
            </a:r>
          </a:p>
          <a:p>
            <a:pPr lvl="0" rtl="0">
              <a:spcBef>
                <a:spcPts val="0"/>
              </a:spcBef>
              <a:buNone/>
            </a:pPr>
            <a:r>
              <a:t/>
            </a:r>
            <a:endParaRPr/>
          </a:p>
          <a:p>
            <a:pPr lvl="0">
              <a:spcBef>
                <a:spcPts val="0"/>
              </a:spcBef>
              <a:buNone/>
            </a:pPr>
            <a:r>
              <a:t/>
            </a:r>
            <a:endParaRPr>
              <a:solidFill>
                <a:srgbClr val="FFFFFF"/>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What is an </a:t>
            </a:r>
            <a:r>
              <a:rPr lang="en"/>
              <a:t>auteur</a:t>
            </a:r>
          </a:p>
        </p:txBody>
      </p:sp>
      <p:sp>
        <p:nvSpPr>
          <p:cNvPr id="67" name="Shape 67"/>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The French word ‘Auteur’ denotes film directors with a stamped personal style and influence over all the elements of a film, holding sway over the entire artistic control of the film. It is quite apparent that some filmmakers are more diversified and does not fit into the definition. Infact only a handful of directors could theoretically be ever considered a true auteur. The theory establishes firmly that a director of the film could be affirmatively compared to an author of a book. Like how a writer authors a book, similarly- a director could author a movie.</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x="0" y="0"/>
          <a:ext cx="0" cy="0"/>
          <a:chOff x="0" y="0"/>
          <a:chExt cx="0" cy="0"/>
        </a:xfrm>
      </p:grpSpPr>
      <p:sp>
        <p:nvSpPr>
          <p:cNvPr id="72" name="Shape 72"/>
          <p:cNvSpPr txBox="1"/>
          <p:nvPr>
            <p:ph idx="1" type="body"/>
          </p:nvPr>
        </p:nvSpPr>
        <p:spPr>
          <a:xfrm>
            <a:off x="311700" y="1340375"/>
            <a:ext cx="6475800" cy="3416400"/>
          </a:xfrm>
          <a:prstGeom prst="rect">
            <a:avLst/>
          </a:prstGeom>
        </p:spPr>
        <p:txBody>
          <a:bodyPr anchorCtr="0" anchor="t" bIns="91425" lIns="91425" rIns="91425" tIns="91425">
            <a:noAutofit/>
          </a:bodyPr>
          <a:lstStyle/>
          <a:p>
            <a:pPr lvl="0">
              <a:spcBef>
                <a:spcPts val="0"/>
              </a:spcBef>
              <a:buNone/>
            </a:pPr>
            <a:r>
              <a:rPr lang="en"/>
              <a:t>Sir Charles Spencer "Charlie" Chaplin.</a:t>
            </a:r>
          </a:p>
          <a:p>
            <a:pPr lvl="0">
              <a:spcBef>
                <a:spcPts val="0"/>
              </a:spcBef>
              <a:buNone/>
            </a:pPr>
            <a:r>
              <a:rPr lang="en"/>
              <a:t>Charlie Chaplin, considered to be one of the most pivotal stars of the early days of Hollywood, lived an interesting life both in his films and behind the camera. He is most recognized as an icon of the silent film era, often associated with his popular character, the Little Tramp; the man with the toothbrush mustache, bowler hat, bamboo cane, and a funny walk.</a:t>
            </a:r>
          </a:p>
          <a:p>
            <a:pPr lvl="0">
              <a:spcBef>
                <a:spcPts val="0"/>
              </a:spcBef>
              <a:buNone/>
            </a:pPr>
            <a:r>
              <a:t/>
            </a:r>
            <a:endParaRPr/>
          </a:p>
        </p:txBody>
      </p:sp>
      <p:pic>
        <p:nvPicPr>
          <p:cNvPr descr="untitled.png" id="73" name="Shape 73"/>
          <p:cNvPicPr preferRelativeResize="0"/>
          <p:nvPr/>
        </p:nvPicPr>
        <p:blipFill>
          <a:blip r:embed="rId3">
            <a:alphaModFix/>
          </a:blip>
          <a:stretch>
            <a:fillRect/>
          </a:stretch>
        </p:blipFill>
        <p:spPr>
          <a:xfrm>
            <a:off x="6917762" y="1599462"/>
            <a:ext cx="1914525" cy="2390775"/>
          </a:xfrm>
          <a:prstGeom prst="rect">
            <a:avLst/>
          </a:prstGeom>
          <a:noFill/>
          <a:ln>
            <a:noFill/>
          </a:ln>
        </p:spPr>
      </p:pic>
      <p:sp>
        <p:nvSpPr>
          <p:cNvPr id="74" name="Shape 74"/>
          <p:cNvSpPr txBox="1"/>
          <p:nvPr/>
        </p:nvSpPr>
        <p:spPr>
          <a:xfrm>
            <a:off x="311700" y="434475"/>
            <a:ext cx="2254800" cy="739800"/>
          </a:xfrm>
          <a:prstGeom prst="rect">
            <a:avLst/>
          </a:prstGeom>
          <a:noFill/>
          <a:ln>
            <a:noFill/>
          </a:ln>
        </p:spPr>
        <p:txBody>
          <a:bodyPr anchorCtr="0" anchor="t" bIns="91425" lIns="91425" rIns="91425" tIns="91425">
            <a:noAutofit/>
          </a:bodyPr>
          <a:lstStyle/>
          <a:p>
            <a:pPr lvl="0">
              <a:spcBef>
                <a:spcPts val="0"/>
              </a:spcBef>
              <a:buNone/>
            </a:pPr>
            <a:r>
              <a:rPr lang="en" sz="3000">
                <a:solidFill>
                  <a:srgbClr val="F3F3F3"/>
                </a:solidFill>
                <a:latin typeface="Oswald"/>
                <a:ea typeface="Oswald"/>
                <a:cs typeface="Oswald"/>
                <a:sym typeface="Oswald"/>
              </a:rPr>
              <a:t>Who is he</a:t>
            </a:r>
            <a:r>
              <a:rPr lang="en" sz="3600">
                <a:solidFill>
                  <a:srgbClr val="F3F3F3"/>
                </a:solidFill>
                <a:latin typeface="Oswald"/>
                <a:ea typeface="Oswald"/>
                <a:cs typeface="Oswald"/>
                <a:sym typeface="Oswald"/>
              </a:rPr>
              <a:t>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x="0" y="0"/>
          <a:ext cx="0" cy="0"/>
          <a:chOff x="0" y="0"/>
          <a:chExt cx="0" cy="0"/>
        </a:xfrm>
      </p:grpSpPr>
      <p:sp>
        <p:nvSpPr>
          <p:cNvPr id="79" name="Shape 79"/>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Backstory</a:t>
            </a:r>
          </a:p>
        </p:txBody>
      </p:sp>
      <p:sp>
        <p:nvSpPr>
          <p:cNvPr id="80" name="Shape 80"/>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Impoverished as a child and forced to fend for himself, Charlie Chaplin began acting on stage at the age of 13. He toured the United States in vaudeville, and soon started performing in films and rose to fame with "The Champion," "A Night Out," and "The Tramp." He co-founded United Artists with Douglas Fairbanks, Mary Pickford, and D.W. Griffith and began directing his own films.</a:t>
            </a:r>
          </a:p>
          <a:p>
            <a:pPr lvl="0">
              <a:spcBef>
                <a:spcPts val="0"/>
              </a:spcBef>
              <a:buNone/>
            </a:pPr>
            <a:r>
              <a:rPr lang="en" u="sng">
                <a:solidFill>
                  <a:schemeClr val="hlink"/>
                </a:solidFill>
                <a:hlinkClick r:id="rId3"/>
              </a:rPr>
              <a:t>http://www.biography.com/video/charlie-chaplin-mini-biography-37472352</a:t>
            </a:r>
            <a:r>
              <a:rPr lang="en"/>
              <a:t>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x="0" y="0"/>
          <a:ext cx="0" cy="0"/>
          <a:chOff x="0" y="0"/>
          <a:chExt cx="0" cy="0"/>
        </a:xfrm>
      </p:grpSpPr>
      <p:sp>
        <p:nvSpPr>
          <p:cNvPr id="85" name="Shape 85"/>
          <p:cNvSpPr txBox="1"/>
          <p:nvPr>
            <p:ph type="title"/>
          </p:nvPr>
        </p:nvSpPr>
        <p:spPr>
          <a:xfrm>
            <a:off x="311700" y="433275"/>
            <a:ext cx="8520600" cy="572700"/>
          </a:xfrm>
          <a:prstGeom prst="rect">
            <a:avLst/>
          </a:prstGeom>
        </p:spPr>
        <p:txBody>
          <a:bodyPr anchorCtr="0" anchor="t" bIns="91425" lIns="91425" rIns="91425" tIns="91425">
            <a:noAutofit/>
          </a:bodyPr>
          <a:lstStyle/>
          <a:p>
            <a:pPr lvl="0">
              <a:spcBef>
                <a:spcPts val="0"/>
              </a:spcBef>
              <a:buNone/>
            </a:pPr>
            <a:r>
              <a:rPr lang="en">
                <a:solidFill>
                  <a:srgbClr val="F3F3F3"/>
                </a:solidFill>
              </a:rPr>
              <a:t>Early career</a:t>
            </a:r>
          </a:p>
        </p:txBody>
      </p:sp>
      <p:sp>
        <p:nvSpPr>
          <p:cNvPr id="86" name="Shape 86"/>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Moved to LA after signing a contract with keystone.</a:t>
            </a:r>
          </a:p>
          <a:p>
            <a:pPr lvl="0">
              <a:spcBef>
                <a:spcPts val="0"/>
              </a:spcBef>
              <a:buNone/>
            </a:pPr>
            <a:r>
              <a:rPr lang="en"/>
              <a:t>First featured in 1 reeler making a living.</a:t>
            </a:r>
          </a:p>
          <a:p>
            <a:pPr lvl="0">
              <a:spcBef>
                <a:spcPts val="0"/>
              </a:spcBef>
              <a:buNone/>
            </a:pPr>
            <a:r>
              <a:rPr lang="en"/>
              <a:t>Kid auto races in venice: tramps first </a:t>
            </a:r>
            <a:r>
              <a:rPr lang="en"/>
              <a:t>appearance</a:t>
            </a:r>
            <a:r>
              <a:rPr lang="en"/>
              <a:t>.</a:t>
            </a:r>
          </a:p>
          <a:p>
            <a:pPr lvl="0">
              <a:spcBef>
                <a:spcPts val="0"/>
              </a:spcBef>
              <a:buNone/>
            </a:pPr>
            <a:r>
              <a:rPr lang="en"/>
              <a:t>Chaplin’s first film as a director caught in the rain 1914 was a </a:t>
            </a:r>
            <a:r>
              <a:rPr lang="en"/>
              <a:t>success</a:t>
            </a:r>
          </a:p>
          <a:p>
            <a:pPr lvl="0">
              <a:spcBef>
                <a:spcPts val="0"/>
              </a:spcBef>
              <a:buNone/>
            </a:pPr>
            <a:r>
              <a:rPr lang="en"/>
              <a:t>Left keystone after </a:t>
            </a:r>
            <a:r>
              <a:rPr lang="en"/>
              <a:t>disagreements</a:t>
            </a:r>
            <a:r>
              <a:rPr lang="en"/>
              <a:t> with sennett over his new contract. </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Later career </a:t>
            </a:r>
          </a:p>
        </p:txBody>
      </p:sp>
      <p:sp>
        <p:nvSpPr>
          <p:cNvPr id="92" name="Shape 92"/>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Went to work for essanay around 1915 later worked for mutual film corporation, first national and united artists</a:t>
            </a:r>
          </a:p>
          <a:p>
            <a:pPr lvl="0">
              <a:spcBef>
                <a:spcPts val="0"/>
              </a:spcBef>
              <a:buNone/>
            </a:pPr>
            <a:r>
              <a:rPr lang="en"/>
              <a:t>Almost complete creative control</a:t>
            </a:r>
          </a:p>
          <a:p>
            <a:pPr lvl="0">
              <a:spcBef>
                <a:spcPts val="0"/>
              </a:spcBef>
              <a:buNone/>
            </a:pPr>
            <a:r>
              <a:rPr lang="en"/>
              <a:t>The tramp </a:t>
            </a:r>
            <a:r>
              <a:rPr lang="en"/>
              <a:t>further</a:t>
            </a:r>
            <a:r>
              <a:rPr lang="en"/>
              <a:t> developed as a character </a:t>
            </a:r>
          </a:p>
          <a:p>
            <a:pPr lvl="0">
              <a:spcBef>
                <a:spcPts val="0"/>
              </a:spcBef>
              <a:buNone/>
            </a:pPr>
            <a:r>
              <a:rPr lang="en"/>
              <a:t>Start to develop special effects </a:t>
            </a:r>
          </a:p>
          <a:p>
            <a:pPr lvl="0">
              <a:spcBef>
                <a:spcPts val="0"/>
              </a:spcBef>
              <a:buNone/>
            </a:pPr>
            <a:r>
              <a:rPr lang="en"/>
              <a:t>Built his own studio in 1918</a:t>
            </a:r>
          </a:p>
          <a:p>
            <a:pPr lvl="0">
              <a:spcBef>
                <a:spcPts val="0"/>
              </a:spcBef>
              <a:buNone/>
            </a:pPr>
            <a:r>
              <a:rPr lang="en"/>
              <a:t>Began </a:t>
            </a:r>
            <a:r>
              <a:rPr lang="en"/>
              <a:t>releasing</a:t>
            </a:r>
            <a:r>
              <a:rPr lang="en"/>
              <a:t> films through united artists in 1923</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x="0" y="0"/>
          <a:ext cx="0" cy="0"/>
          <a:chOff x="0" y="0"/>
          <a:chExt cx="0" cy="0"/>
        </a:xfrm>
      </p:grpSpPr>
      <p:sp>
        <p:nvSpPr>
          <p:cNvPr id="97" name="Shape 97"/>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Styles and technique</a:t>
            </a:r>
          </a:p>
        </p:txBody>
      </p:sp>
      <p:sp>
        <p:nvSpPr>
          <p:cNvPr id="98" name="Shape 98"/>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The main thing that are </a:t>
            </a:r>
            <a:r>
              <a:rPr lang="en"/>
              <a:t>embedded</a:t>
            </a:r>
            <a:r>
              <a:rPr lang="en"/>
              <a:t> in his films is humer  </a:t>
            </a:r>
          </a:p>
          <a:p>
            <a:pPr indent="-228600" lvl="0" marL="457200" rtl="0">
              <a:spcBef>
                <a:spcPts val="0"/>
              </a:spcBef>
            </a:pPr>
            <a:r>
              <a:rPr lang="en"/>
              <a:t>Physical</a:t>
            </a:r>
            <a:r>
              <a:rPr lang="en"/>
              <a:t> comedy </a:t>
            </a:r>
          </a:p>
          <a:p>
            <a:pPr indent="-228600" lvl="0" marL="457200" rtl="0">
              <a:spcBef>
                <a:spcPts val="0"/>
              </a:spcBef>
            </a:pPr>
            <a:r>
              <a:rPr lang="en"/>
              <a:t>Exaggerated</a:t>
            </a:r>
            <a:r>
              <a:rPr lang="en"/>
              <a:t> facial expressions</a:t>
            </a:r>
          </a:p>
          <a:p>
            <a:pPr indent="-228600" lvl="0" marL="457200" rtl="0">
              <a:spcBef>
                <a:spcPts val="0"/>
              </a:spcBef>
            </a:pPr>
            <a:r>
              <a:rPr lang="en"/>
              <a:t>He's</a:t>
            </a:r>
            <a:r>
              <a:rPr lang="en"/>
              <a:t> the main focus of the show</a:t>
            </a:r>
          </a:p>
          <a:p>
            <a:pPr indent="-228600" lvl="0" marL="457200">
              <a:spcBef>
                <a:spcPts val="0"/>
              </a:spcBef>
            </a:pPr>
            <a:r>
              <a:rPr lang="en"/>
              <a:t>Sympathy from an </a:t>
            </a:r>
            <a:r>
              <a:rPr lang="en"/>
              <a:t>audience</a:t>
            </a:r>
            <a:r>
              <a:rPr lang="en"/>
              <a:t>  </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 name="Shape 102"/>
        <p:cNvGrpSpPr/>
        <p:nvPr/>
      </p:nvGrpSpPr>
      <p:grpSpPr>
        <a:xfrm>
          <a:off x="0" y="0"/>
          <a:ext cx="0" cy="0"/>
          <a:chOff x="0" y="0"/>
          <a:chExt cx="0" cy="0"/>
        </a:xfrm>
      </p:grpSpPr>
      <p:sp>
        <p:nvSpPr>
          <p:cNvPr id="103" name="Shape 103"/>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His work examples</a:t>
            </a:r>
          </a:p>
        </p:txBody>
      </p:sp>
      <p:sp>
        <p:nvSpPr>
          <p:cNvPr id="104" name="Shape 104"/>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pPr>
            <a:r>
              <a:rPr lang="en" u="sng">
                <a:solidFill>
                  <a:schemeClr val="hlink"/>
                </a:solidFill>
                <a:hlinkClick r:id="rId3"/>
              </a:rPr>
              <a:t>https://www.youtube.com/watch?v=79i84xYelZI</a:t>
            </a:r>
            <a:r>
              <a:rPr lang="en"/>
              <a:t> </a:t>
            </a:r>
          </a:p>
          <a:p>
            <a:pPr indent="-228600" lvl="0" marL="457200" rtl="0">
              <a:spcBef>
                <a:spcPts val="0"/>
              </a:spcBef>
            </a:pPr>
            <a:r>
              <a:rPr lang="en" u="sng">
                <a:solidFill>
                  <a:schemeClr val="hlink"/>
                </a:solidFill>
                <a:hlinkClick r:id="rId4"/>
              </a:rPr>
              <a:t>https://www.youtube.com/watch?v=dLyd7v0RwNI</a:t>
            </a:r>
            <a:r>
              <a:rPr lang="en"/>
              <a:t> </a:t>
            </a:r>
          </a:p>
          <a:p>
            <a:pPr indent="-228600" lvl="0" marL="457200">
              <a:spcBef>
                <a:spcPts val="0"/>
              </a:spcBef>
            </a:pPr>
            <a:r>
              <a:rPr lang="en" u="sng">
                <a:solidFill>
                  <a:schemeClr val="hlink"/>
                </a:solidFill>
                <a:hlinkClick r:id="rId5"/>
              </a:rPr>
              <a:t>https://www.youtube.com/watch?v=Jf25OYtBhFM</a:t>
            </a:r>
            <a:r>
              <a:rPr lang="en"/>
              <a:t> </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8" name="Shape 108"/>
        <p:cNvGrpSpPr/>
        <p:nvPr/>
      </p:nvGrpSpPr>
      <p:grpSpPr>
        <a:xfrm>
          <a:off x="0" y="0"/>
          <a:ext cx="0" cy="0"/>
          <a:chOff x="0" y="0"/>
          <a:chExt cx="0" cy="0"/>
        </a:xfrm>
      </p:grpSpPr>
      <p:sp>
        <p:nvSpPr>
          <p:cNvPr id="109" name="Shape 109"/>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Chaplins transition to sound </a:t>
            </a:r>
          </a:p>
        </p:txBody>
      </p:sp>
      <p:sp>
        <p:nvSpPr>
          <p:cNvPr id="110" name="Shape 110"/>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sz="1400">
                <a:solidFill>
                  <a:srgbClr val="FFFFFF"/>
                </a:solidFill>
                <a:latin typeface="Arial"/>
                <a:ea typeface="Arial"/>
                <a:cs typeface="Arial"/>
                <a:sym typeface="Arial"/>
              </a:rPr>
              <a:t>The rest of the industry had long left silent behind, and in</a:t>
            </a:r>
            <a:r>
              <a:rPr lang="en" sz="1400">
                <a:solidFill>
                  <a:srgbClr val="FFFFFF"/>
                </a:solidFill>
                <a:hlinkClick r:id="rId3"/>
              </a:rPr>
              <a:t> his autobiography</a:t>
            </a:r>
            <a:r>
              <a:rPr lang="en" sz="1400">
                <a:solidFill>
                  <a:srgbClr val="FFFFFF"/>
                </a:solidFill>
              </a:rPr>
              <a:t> </a:t>
            </a:r>
            <a:r>
              <a:rPr lang="en" sz="1400">
                <a:solidFill>
                  <a:srgbClr val="FFFFFF"/>
                </a:solidFill>
                <a:latin typeface="Arial"/>
                <a:ea typeface="Arial"/>
                <a:cs typeface="Arial"/>
                <a:sym typeface="Arial"/>
              </a:rPr>
              <a:t>he explains, “To continue with a feeling that the art of pantomime was gradually becoming obsolete was a discouraging thought.” On the other hand, he worried, “If I talked I would become like any other comedian.” Then Hitler came to the rescue:</a:t>
            </a:r>
          </a:p>
          <a:p>
            <a:pPr lvl="0">
              <a:spcBef>
                <a:spcPts val="0"/>
              </a:spcBef>
              <a:buNone/>
            </a:pPr>
            <a:r>
              <a:rPr lang="en" sz="1400">
                <a:solidFill>
                  <a:srgbClr val="FFFFFF"/>
                </a:solidFill>
                <a:latin typeface="Arial"/>
                <a:ea typeface="Arial"/>
                <a:cs typeface="Arial"/>
                <a:sym typeface="Arial"/>
              </a:rPr>
              <a:t>“Alexander Korda in 1937 had suggested I should do a Hitler story based on mistaken identity, Hitler having the same moustache as the tramp: I could play both characters, he said. I did not think too much about the idea then, but now it was topical, and I was desperate to get working again. Then it suddenly struck me. Of course! As Hitler I could harangue the crowds in jargon and talk all I wanted to. And as the tramp I could remain more or less silent. A Hitler story was an opportunity for burlesque and pantomime”.</a:t>
            </a:r>
          </a:p>
          <a:p>
            <a:pPr lvl="0">
              <a:spcBef>
                <a:spcPts val="0"/>
              </a:spcBef>
              <a:buNone/>
            </a:pPr>
            <a:r>
              <a:rPr lang="en" sz="1400" u="sng">
                <a:solidFill>
                  <a:schemeClr val="hlink"/>
                </a:solidFill>
                <a:latin typeface="Arial"/>
                <a:ea typeface="Arial"/>
                <a:cs typeface="Arial"/>
                <a:sym typeface="Arial"/>
                <a:hlinkClick r:id="rId4"/>
              </a:rPr>
              <a:t>http://www.newyorker.com/culture/richard-brody/charlie-chaplins-talking-pictures</a:t>
            </a:r>
            <a:r>
              <a:rPr lang="en" sz="1400">
                <a:solidFill>
                  <a:srgbClr val="FFFFFF"/>
                </a:solidFill>
                <a:latin typeface="Arial"/>
                <a:ea typeface="Arial"/>
                <a:cs typeface="Arial"/>
                <a:sym typeface="Arial"/>
              </a:rPr>
              <a:t> </a:t>
            </a:r>
          </a:p>
        </p:txBody>
      </p:sp>
    </p:spTree>
  </p:cSld>
  <p:clrMapOvr>
    <a:masterClrMapping/>
  </p:clrMapOvr>
</p:sld>
</file>

<file path=ppt/theme/theme1.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